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98" r:id="rId7"/>
    <p:sldId id="299" r:id="rId8"/>
    <p:sldId id="261" r:id="rId9"/>
    <p:sldId id="262" r:id="rId10"/>
    <p:sldId id="263" r:id="rId11"/>
    <p:sldId id="264" r:id="rId12"/>
    <p:sldId id="265" r:id="rId13"/>
    <p:sldId id="297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20" d="100"/>
          <a:sy n="120" d="100"/>
        </p:scale>
        <p:origin x="82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0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emondeinformatique.fr/actualites/lire-netflix-combine-microservices-et-serverless-pour-sa-plateforme-media-cosmos-82152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rimevideotech.com/video-streaming/scaling-up-the-prime-video-audio-video-monitoring-service-and-reducing-costs-by-9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f1a1538-4970-40e9-943b-c4be6b51ff8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0488be4-7902-45a7-9cf4-ee162703fab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aed6bb4-60c1-45a0-b86a-a3e931ffb0b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3838b27-5c46-49de-a628-c147f42c649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1737298" y="1613135"/>
            <a:ext cx="5220255" cy="191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</a:pPr>
            <a:r>
              <a:rPr lang="en-US" sz="2700" dirty="0">
                <a:latin typeface="Trocchi"/>
                <a:ea typeface="Montserrat" pitchFamily="34" charset="-122"/>
                <a:cs typeface="Montserrat" pitchFamily="34" charset="-120"/>
              </a:rPr>
              <a:t>Python</a:t>
            </a:r>
            <a:endParaRPr lang="en-US" sz="3300" dirty="0">
              <a:latin typeface="Trocchi"/>
            </a:endParaRPr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-268179" t="-5284" r="-268179" b="-5284"/>
          <a:stretch/>
        </p:blipFill>
        <p:spPr>
          <a:xfrm>
            <a:off x="5351497" y="1320516"/>
            <a:ext cx="3925388" cy="71376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737298" y="2520165"/>
            <a:ext cx="5220255" cy="191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</a:pPr>
            <a:r>
              <a:rPr lang="en-US" sz="2700" dirty="0">
                <a:latin typeface="Montserrat" pitchFamily="34" charset="0"/>
                <a:ea typeface="Trocchi"/>
                <a:cs typeface="Montserrat" pitchFamily="34" charset="-120"/>
              </a:rPr>
              <a:t>Java</a:t>
            </a:r>
            <a:endParaRPr lang="en-US" sz="3300" dirty="0">
              <a:ea typeface="Trocchi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737298" y="3391484"/>
            <a:ext cx="5220255" cy="191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</a:pPr>
            <a:r>
              <a:rPr lang="en-US" sz="2700" dirty="0">
                <a:latin typeface="Montserrat" pitchFamily="34" charset="0"/>
                <a:ea typeface="Trocchi"/>
                <a:cs typeface="Montserrat" pitchFamily="34" charset="-120"/>
              </a:rPr>
              <a:t>C++</a:t>
            </a:r>
            <a:endParaRPr lang="en-US" sz="3300" dirty="0">
              <a:ea typeface="Trocch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737298" y="4327082"/>
            <a:ext cx="5220255" cy="191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12"/>
              </a:lnSpc>
            </a:pPr>
            <a:r>
              <a:rPr lang="en-US" sz="2700" dirty="0">
                <a:latin typeface="Montserrat" pitchFamily="34" charset="0"/>
                <a:ea typeface="Trocchi"/>
                <a:cs typeface="Montserrat" pitchFamily="34" charset="-120"/>
              </a:rPr>
              <a:t>C #</a:t>
            </a:r>
            <a:endParaRPr lang="en-US" sz="3300" dirty="0">
              <a:ea typeface="Trocchi"/>
            </a:endParaRPr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rcRect l="-116897" t="-5687" r="-116897" b="-5687"/>
          <a:stretch/>
        </p:blipFill>
        <p:spPr>
          <a:xfrm>
            <a:off x="5510693" y="2106821"/>
            <a:ext cx="3695053" cy="880643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-48221" t="23210" r="-48221" b="23210"/>
          <a:stretch/>
        </p:blipFill>
        <p:spPr>
          <a:xfrm>
            <a:off x="6056947" y="3231278"/>
            <a:ext cx="2559002" cy="46531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6"/>
          <a:srcRect l="-50000" t="-50000" r="-50000" b="-50000"/>
          <a:stretch/>
        </p:blipFill>
        <p:spPr>
          <a:xfrm>
            <a:off x="6116609" y="3506450"/>
            <a:ext cx="2477340" cy="1558185"/>
          </a:xfrm>
          <a:prstGeom prst="rect">
            <a:avLst/>
          </a:prstGeom>
        </p:spPr>
      </p:pic>
      <p:pic>
        <p:nvPicPr>
          <p:cNvPr id="11" name="Object 1" descr="/tmp/beautiful_ai_exports/8b02d299-2140-49b9-a748-0cd7b679e270.jpg">
            <a:extLst>
              <a:ext uri="{FF2B5EF4-FFF2-40B4-BE49-F238E27FC236}">
                <a16:creationId xmlns:a16="http://schemas.microsoft.com/office/drawing/2014/main" id="{60A872D6-CDDA-920E-B6D4-721546857A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" b="75883"/>
          <a:stretch/>
        </p:blipFill>
        <p:spPr>
          <a:xfrm>
            <a:off x="0" y="58983"/>
            <a:ext cx="9140456" cy="12404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a0c25dd-1047-42d2-9031-0f1ef9b3bb3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D4F78AD-A311-0BD7-A58F-3C828AD6B1D4}"/>
              </a:ext>
            </a:extLst>
          </p:cNvPr>
          <p:cNvSpPr txBox="1"/>
          <p:nvPr/>
        </p:nvSpPr>
        <p:spPr>
          <a:xfrm>
            <a:off x="440955" y="3734434"/>
            <a:ext cx="376349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hlinkClick r:id="rId4"/>
              </a:rPr>
              <a:t>https://www.lemondeinformatique.fr/actualites/lire-netflix-combine-microservices-et-serverless-pour-sa-plateforme-media-cosmos-82152.html</a:t>
            </a:r>
            <a:endParaRPr lang="fr-FR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45fdc43-bd25-408d-a3d9-5196b4828aa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48" y="10632"/>
            <a:ext cx="9144000" cy="51435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F2B6B8C-EAED-0D6E-A21F-4F98489A10D4}"/>
              </a:ext>
            </a:extLst>
          </p:cNvPr>
          <p:cNvSpPr txBox="1"/>
          <p:nvPr/>
        </p:nvSpPr>
        <p:spPr>
          <a:xfrm>
            <a:off x="425303" y="2248584"/>
            <a:ext cx="39180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70C0"/>
                </a:solidFill>
                <a:hlinkClick r:id="rId4"/>
              </a:rPr>
              <a:t>https://www.primevideotech.com/video-streaming/scaling-up-the-prime-video-audio-video-monitoring-service-and-reducing-costs-by-90</a:t>
            </a:r>
            <a:endParaRPr lang="fr-FR" sz="12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74c70f6-79d5-4aad-805e-571ae959bd3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a3d913f-9546-4b2e-a7e5-0ac6ff4b31b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6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2c73aec-c978-4bbb-88b0-4420fd4b92d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c9ccf87-48a2-4ed9-85dc-30a35e19ba8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273683a-88a3-42c1-b6a1-8393e9aed9c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10c8cab-4948-4cc0-880e-69d76da4404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78b4e4a-05c2-4688-bb8f-a3c7cbdc72a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c9c5ff6-9c86-4dab-aefb-080e4ee7677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9af2b1a-bf8e-46e1-90bb-0bc8e362170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b3816d3-d2c9-4b08-a0dc-22bb7aa9707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98d8a4b-190e-4e24-abcc-7e8a9a921c1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40ab2a6-f1b1-4cc7-8056-12cc4f9c229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6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d5fc918-7e2d-4e51-ba07-fa2bf44b196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c14e065-f661-4b55-86ae-7e9b51cf3c9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513dba2-cce3-4204-a95d-b7c16117d78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9824fef-fb06-448a-89c9-e07e7f377f7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2029f7e-1df5-4447-8679-feba42f10a8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7558885-96a1-416c-b24e-64058f01099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ad3ca4c-ab7a-4be9-94be-d47f8ccac5f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38a1062-d811-4ea4-8360-f41d241a0ad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e4d899f-504f-4ccf-936a-f9e06600361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f13fde7-9c01-435c-852a-6f676a30958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2143020-d5ad-4935-8c81-b14036fa7e8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27fbd29-85ca-403b-877b-31273850314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acdfe9d-02b1-4103-a50b-f2f056d9906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de1a3b2-c282-4cd7-b8d9-800725d89a3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d842191-b311-4491-b2aa-a4e959228aa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6bba83e-7469-475b-b539-82d160b3cd3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81e7afc-686c-4255-a44c-49c66db769e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c0b8feb-d65a-4855-86b7-b81c8c30f2f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35a189c-6655-4506-8af8-348c8ea3bf8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5311d87-bb1f-454c-b176-88067dcc53e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A39EC84-0513-714F-CB0B-F451AC2BFAF7}"/>
              </a:ext>
            </a:extLst>
          </p:cNvPr>
          <p:cNvSpPr txBox="1"/>
          <p:nvPr/>
        </p:nvSpPr>
        <p:spPr>
          <a:xfrm>
            <a:off x="345558" y="1855381"/>
            <a:ext cx="850604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De nouveaux challenges pour les développeurs !</a:t>
            </a:r>
          </a:p>
          <a:p>
            <a:pPr algn="ctr">
              <a:lnSpc>
                <a:spcPct val="150000"/>
              </a:lnSpc>
            </a:pPr>
            <a:r>
              <a:rPr lang="fr-FR" sz="2000" dirty="0"/>
              <a:t>Développeurs full stack</a:t>
            </a:r>
          </a:p>
          <a:p>
            <a:pPr>
              <a:lnSpc>
                <a:spcPct val="150000"/>
              </a:lnSpc>
            </a:pPr>
            <a:endParaRPr lang="fr-FR" sz="20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122654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A39EC84-0513-714F-CB0B-F451AC2BFAF7}"/>
              </a:ext>
            </a:extLst>
          </p:cNvPr>
          <p:cNvSpPr txBox="1"/>
          <p:nvPr/>
        </p:nvSpPr>
        <p:spPr>
          <a:xfrm>
            <a:off x="345558" y="1855381"/>
            <a:ext cx="850604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De nouveaux challenges pour les développeurs !</a:t>
            </a:r>
          </a:p>
          <a:p>
            <a:pPr algn="ctr">
              <a:lnSpc>
                <a:spcPct val="150000"/>
              </a:lnSpc>
            </a:pPr>
            <a:r>
              <a:rPr lang="fr-FR" sz="2000" dirty="0"/>
              <a:t>La modernisation des applications</a:t>
            </a:r>
          </a:p>
          <a:p>
            <a:pPr>
              <a:lnSpc>
                <a:spcPct val="150000"/>
              </a:lnSpc>
            </a:pPr>
            <a:endParaRPr lang="fr-FR" sz="20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6908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7a19f1b-8f86-42f2-af07-f7a9e4122bd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1347f38-039e-463c-b070-127409f21a1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Affichage à l'écran (16:9)</PresentationFormat>
  <Paragraphs>51</Paragraphs>
  <Slides>43</Slides>
  <Notes>41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Montserrat</vt:lpstr>
      <vt:lpstr>Trocchi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Agar Blohorn</cp:lastModifiedBy>
  <cp:revision>6</cp:revision>
  <dcterms:created xsi:type="dcterms:W3CDTF">2023-09-19T17:24:26Z</dcterms:created>
  <dcterms:modified xsi:type="dcterms:W3CDTF">2023-10-09T06:52:44Z</dcterms:modified>
</cp:coreProperties>
</file>